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5" r:id="rId7"/>
    <p:sldId id="264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304"/>
    <p:restoredTop sz="94726"/>
  </p:normalViewPr>
  <p:slideViewPr>
    <p:cSldViewPr snapToGrid="0">
      <p:cViewPr varScale="1">
        <p:scale>
          <a:sx n="78" d="100"/>
          <a:sy n="78" d="100"/>
        </p:scale>
        <p:origin x="200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4EC24-DF49-57F4-0755-866A4B3449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E3D0DA-2FB6-6A50-2A48-EFC6D816A5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E1440-5038-BC9E-E7E3-0CA64B5A5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D0EFC-5FFB-E047-B537-31D894FD661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C3ADE-D014-18C9-E2EF-E4A072B25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8ECDF-6985-1F92-8569-F35F1F45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DFC4-7ACA-D34A-9B84-12014718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347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D40CE-8010-1178-0084-9BD65DC20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B2C302-74AF-66C3-E953-B9DDB66745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6C06D-78D2-2D39-5C28-F96A8F264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D0EFC-5FFB-E047-B537-31D894FD661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5FBEE-08BB-EB5C-8180-FBCCC5AE9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085AF-6DEF-5D5E-66EB-FB259F9EB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DFC4-7ACA-D34A-9B84-12014718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57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1ED0A5-2315-179B-9C62-2A60F496C1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4E2F56-D2DE-1ABC-3F7E-5238A9EAA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DB2D0D-27FE-566F-F7FD-A51B8B94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D0EFC-5FFB-E047-B537-31D894FD661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C5A7A-2534-CBBE-8085-55A5E1634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24083-DA24-FF8B-D31F-81575BF19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DFC4-7ACA-D34A-9B84-12014718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264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9980B-477F-6FED-9B26-28DFD94F9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3F642-0D8B-1DDA-3340-F378F4A03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5C6E2-6546-FD84-29FA-F36437CF5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D0EFC-5FFB-E047-B537-31D894FD661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5599F-53E2-F95D-5F7C-3EC80C74E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28EC0-32E0-8E86-F66E-4E7A5D64E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DFC4-7ACA-D34A-9B84-12014718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17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41A6B-DA9A-7743-6506-E1C461821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C0A5C0-46B5-B41A-4A46-85F17CF4D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70B9B-2041-620F-FD75-BAE24A4C8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D0EFC-5FFB-E047-B537-31D894FD661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05BC6-C529-4300-FD8C-B61C338FA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5EF30-1992-11E9-8AFC-6DA96FFB1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DFC4-7ACA-D34A-9B84-12014718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2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79797-BC08-AE4A-6F8C-0F41AD20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E3516-A9DA-7BD4-82A9-8AE7CA28AE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93B3A4-A3A0-1DB6-EB69-401B2F99B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B77C92-73F8-8EFD-9C3E-E7BF13F4F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D0EFC-5FFB-E047-B537-31D894FD661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816C52-6348-D06E-1291-0BEE42F69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653DAD-57FC-ECEA-0E77-AEAB4BDD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DFC4-7ACA-D34A-9B84-12014718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245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739D9-C7E2-6070-72BB-8214FEEF0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9AD4F7-896C-A85C-E257-741F89CB8B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804F9E-0605-EA8F-C2ED-74CA8D0FA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46126E-E8B5-3FF8-DB77-AFCF2E8C18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FDD1DA-6DDE-7F09-B535-25A2A2245E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B116C1-3275-FA50-65CC-5AB75B4D9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D0EFC-5FFB-E047-B537-31D894FD661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6FD6FD-EB37-537B-6EFD-63915B429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CD8048-C2D6-BD63-6AAF-6B3DCBE4A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DFC4-7ACA-D34A-9B84-12014718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1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4D24B-20E4-D302-7600-AA2A1F2AB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CDB8C1-4AAE-245A-4A0C-CBB431F18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D0EFC-5FFB-E047-B537-31D894FD661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EC6AD0-E943-2CCC-0634-04AD1D236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576385-129B-011B-0A5A-8ED8D0412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DFC4-7ACA-D34A-9B84-12014718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86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9BE2F6-ECA4-D68F-418E-33A9D6494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D0EFC-5FFB-E047-B537-31D894FD661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39E95F-AA61-C260-857D-523B32224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DF72FE-5D34-75EA-6222-9C380065C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DFC4-7ACA-D34A-9B84-12014718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224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9ABA9-F68A-8163-8B39-794BA7FE2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C7A14-28F7-6A50-CCE1-80EC23455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DBAC47-40C6-127E-C05F-C1FBC09A8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4C462E-8F9A-3989-D5E4-11EB846C3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D0EFC-5FFB-E047-B537-31D894FD661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553405-E7A2-FFC5-BF85-D1925CC80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3CBBD7-C056-0F0A-2964-162D1AC6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DFC4-7ACA-D34A-9B84-12014718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70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AAFCC-DD26-2A5A-F943-E3FBEC81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61F08E-7B15-7538-1953-E288702191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0AE78-CB04-91A4-B8BE-E1EACCEB6F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01C27A-24A5-6740-849A-111E11B90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D0EFC-5FFB-E047-B537-31D894FD661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9CB81C-C3DD-599C-20F6-E4BA5FBB1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6B7A0B-B8F8-4B35-A08D-21CC8348D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DFC4-7ACA-D34A-9B84-12014718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6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D1D903-FEE9-FD30-DB82-CFBF3C603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FD9D59-6018-DA41-38E7-7883D8C4B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673EA-2CB7-8C8E-85A8-90E65EC13A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8D0EFC-5FFB-E047-B537-31D894FD6614}" type="datetimeFigureOut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145EB-5A3B-95DF-B620-43AE6D4F27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394D9-2AE0-D7DA-16ED-51F1AA3F67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35DFC4-7ACA-D34A-9B84-12014718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16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ED2AD-8A85-248B-BBA1-2AF319EAEB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7266" y="389654"/>
            <a:ext cx="9037466" cy="2010802"/>
          </a:xfrm>
        </p:spPr>
        <p:txBody>
          <a:bodyPr>
            <a:norm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D271E36-0E98-A40B-AB65-6301A2701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7266" y="2838679"/>
            <a:ext cx="9037466" cy="590321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/>
              <a:t>Authors Names</a:t>
            </a:r>
          </a:p>
          <a:p>
            <a:r>
              <a:rPr lang="en-US" sz="1800" dirty="0"/>
              <a:t>Affiliation</a:t>
            </a:r>
          </a:p>
        </p:txBody>
      </p:sp>
    </p:spTree>
    <p:extLst>
      <p:ext uri="{BB962C8B-B14F-4D97-AF65-F5344CB8AC3E}">
        <p14:creationId xmlns:p14="http://schemas.microsoft.com/office/powerpoint/2010/main" val="1797698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3B99-0659-D5FE-A444-BD8972650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Introduction &amp;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2A214-D8C8-D9A5-F0BE-A611752E4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slide establish the research need and its significance. You can use bullet points, tables or figures. Please do not exceed one slide.</a:t>
            </a:r>
          </a:p>
        </p:txBody>
      </p:sp>
    </p:spTree>
    <p:extLst>
      <p:ext uri="{BB962C8B-B14F-4D97-AF65-F5344CB8AC3E}">
        <p14:creationId xmlns:p14="http://schemas.microsoft.com/office/powerpoint/2010/main" val="2880666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3B99-0659-D5FE-A444-BD8972650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Aim, Objectives, and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2A214-D8C8-D9A5-F0BE-A611752E4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slide outline the research aim, objectives and scope. Use bullet points. Please do not exceed one slide.</a:t>
            </a:r>
          </a:p>
        </p:txBody>
      </p:sp>
    </p:spTree>
    <p:extLst>
      <p:ext uri="{BB962C8B-B14F-4D97-AF65-F5344CB8AC3E}">
        <p14:creationId xmlns:p14="http://schemas.microsoft.com/office/powerpoint/2010/main" val="1338568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3B99-0659-D5FE-A444-BD8972650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Design and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2A214-D8C8-D9A5-F0BE-A611752E4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slide discuss the research design and methodology. You can use bullet points or a diagram. Please do not exceed one slide.</a:t>
            </a:r>
          </a:p>
        </p:txBody>
      </p:sp>
    </p:spTree>
    <p:extLst>
      <p:ext uri="{BB962C8B-B14F-4D97-AF65-F5344CB8AC3E}">
        <p14:creationId xmlns:p14="http://schemas.microsoft.com/office/powerpoint/2010/main" val="2197005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3B99-0659-D5FE-A444-BD8972650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2A214-D8C8-D9A5-F0BE-A611752E4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Outline important research results and main findings. You can use bullet points, tables or figures. Use maximum of two slides for results.</a:t>
            </a:r>
          </a:p>
        </p:txBody>
      </p:sp>
    </p:spTree>
    <p:extLst>
      <p:ext uri="{BB962C8B-B14F-4D97-AF65-F5344CB8AC3E}">
        <p14:creationId xmlns:p14="http://schemas.microsoft.com/office/powerpoint/2010/main" val="1516037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3B99-0659-D5FE-A444-BD8972650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2A214-D8C8-D9A5-F0BE-A611752E4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Outline important research results and main findings. You can use bullet points, tables or figures. Use maximum of two slides for results.</a:t>
            </a:r>
          </a:p>
        </p:txBody>
      </p:sp>
    </p:spTree>
    <p:extLst>
      <p:ext uri="{BB962C8B-B14F-4D97-AF65-F5344CB8AC3E}">
        <p14:creationId xmlns:p14="http://schemas.microsoft.com/office/powerpoint/2010/main" val="720804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3B99-0659-D5FE-A444-BD8972650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Discussions, Conclusions &amp; Recommendations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2A214-D8C8-D9A5-F0BE-A611752E4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Outline your main conclusions and recommendations. Use bullet points. Do not exceed one slide. Use maximum of two slides for discussions, conclusions and recommendations.</a:t>
            </a:r>
          </a:p>
        </p:txBody>
      </p:sp>
    </p:spTree>
    <p:extLst>
      <p:ext uri="{BB962C8B-B14F-4D97-AF65-F5344CB8AC3E}">
        <p14:creationId xmlns:p14="http://schemas.microsoft.com/office/powerpoint/2010/main" val="1844236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3B99-0659-D5FE-A444-BD8972650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Discussions, Conclusions &amp; Recommendations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2A214-D8C8-D9A5-F0BE-A611752E4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Outline your main conclusions and recommendations. Use bullet points. Do not exceed one slide. Use maximum of two slides for discussions, conclusions and recommendations. </a:t>
            </a:r>
          </a:p>
        </p:txBody>
      </p:sp>
    </p:spTree>
    <p:extLst>
      <p:ext uri="{BB962C8B-B14F-4D97-AF65-F5344CB8AC3E}">
        <p14:creationId xmlns:p14="http://schemas.microsoft.com/office/powerpoint/2010/main" val="340916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229</Words>
  <Application>Microsoft Macintosh PowerPoint</Application>
  <PresentationFormat>Widescreen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Office Theme</vt:lpstr>
      <vt:lpstr>Presentation Title</vt:lpstr>
      <vt:lpstr>Introduction &amp; Background</vt:lpstr>
      <vt:lpstr>Aim, Objectives, and Scope</vt:lpstr>
      <vt:lpstr>Research Design and Methodology</vt:lpstr>
      <vt:lpstr>Results (1)</vt:lpstr>
      <vt:lpstr>Results (2)</vt:lpstr>
      <vt:lpstr>Discussions, Conclusions &amp; Recommendations (1)</vt:lpstr>
      <vt:lpstr>Discussions, Conclusions &amp; Recommendations 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Mahaffy</dc:creator>
  <cp:lastModifiedBy>Kelly Mahaffy</cp:lastModifiedBy>
  <cp:revision>2</cp:revision>
  <dcterms:created xsi:type="dcterms:W3CDTF">2024-08-16T16:55:43Z</dcterms:created>
  <dcterms:modified xsi:type="dcterms:W3CDTF">2025-11-06T13:45:18Z</dcterms:modified>
</cp:coreProperties>
</file>